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defTabSz="457200">
      <a:defRPr>
        <a:latin typeface="Calibri"/>
        <a:ea typeface="Calibri"/>
        <a:cs typeface="Calibri"/>
        <a:sym typeface="Calibri"/>
      </a:defRPr>
    </a:lvl6pPr>
    <a:lvl7pPr defTabSz="457200">
      <a:defRPr>
        <a:latin typeface="Calibri"/>
        <a:ea typeface="Calibri"/>
        <a:cs typeface="Calibri"/>
        <a:sym typeface="Calibri"/>
      </a:defRPr>
    </a:lvl7pPr>
    <a:lvl8pPr defTabSz="457200">
      <a:defRPr>
        <a:latin typeface="Calibri"/>
        <a:ea typeface="Calibri"/>
        <a:cs typeface="Calibri"/>
        <a:sym typeface="Calibri"/>
      </a:defRPr>
    </a:lvl8pPr>
    <a:lvl9pPr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5661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indent="457200" algn="ctr" defTabSz="457200">
        <a:defRPr sz="4400">
          <a:latin typeface="Calibri"/>
          <a:ea typeface="Calibri"/>
          <a:cs typeface="Calibri"/>
          <a:sym typeface="Calibri"/>
        </a:defRPr>
      </a:lvl6pPr>
      <a:lvl7pPr indent="914400" algn="ctr" defTabSz="457200">
        <a:defRPr sz="4400">
          <a:latin typeface="Calibri"/>
          <a:ea typeface="Calibri"/>
          <a:cs typeface="Calibri"/>
          <a:sym typeface="Calibri"/>
        </a:defRPr>
      </a:lvl7pPr>
      <a:lvl8pPr indent="1371600" algn="ctr" defTabSz="457200">
        <a:defRPr sz="4400">
          <a:latin typeface="Calibri"/>
          <a:ea typeface="Calibri"/>
          <a:cs typeface="Calibri"/>
          <a:sym typeface="Calibri"/>
        </a:defRPr>
      </a:lvl8pPr>
      <a:lvl9pPr indent="1828800"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7DEE8"/>
            </a:gs>
            <a:gs pos="8500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2127250"/>
            <a:ext cx="3503613" cy="4730750"/>
          </a:xfrm>
          <a:prstGeom prst="rect">
            <a:avLst/>
          </a:prstGeom>
          <a:solidFill/>
          <a:ln w="12700">
            <a:miter lim="400000"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127249"/>
            <a:ext cx="3503613" cy="126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44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FFFFFF"/>
                </a:solidFill>
              </a:rPr>
              <a:t>Port of Everett</a:t>
            </a:r>
          </a:p>
        </p:txBody>
      </p:sp>
      <p:sp>
        <p:nvSpPr>
          <p:cNvPr id="10" name="Shape 10"/>
          <p:cNvSpPr/>
          <p:nvPr/>
        </p:nvSpPr>
        <p:spPr>
          <a:xfrm>
            <a:off x="0" y="3560762"/>
            <a:ext cx="350361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</a:rPr>
              <a:t>Overall Campaign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4575175"/>
            <a:ext cx="350361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</a:rPr>
              <a:t>Video</a:t>
            </a:r>
            <a:r>
              <a:rPr lang="en-US" dirty="0" smtClean="0">
                <a:solidFill>
                  <a:srgbClr val="FFFFFF"/>
                </a:solidFill>
              </a:rPr>
              <a:t>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" name="Shape 12"/>
          <p:cNvSpPr/>
          <p:nvPr/>
        </p:nvSpPr>
        <p:spPr>
          <a:xfrm flipH="1" flipV="1">
            <a:off x="-1" y="2085975"/>
            <a:ext cx="9144002" cy="1588"/>
          </a:xfrm>
          <a:prstGeom prst="line">
            <a:avLst/>
          </a:prstGeom>
          <a:ln w="571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3" name="communications_14.jpg" descr="communications_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208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oELogo_white_on_black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638" y="5265787"/>
            <a:ext cx="2010337" cy="1340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Video_POEIntroOutro_cascades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7609" y="2836159"/>
            <a:ext cx="5640387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Roman</vt:lpstr>
      <vt:lpstr>Calibri</vt:lpstr>
      <vt:lpstr>Helvetica</vt:lpstr>
      <vt:lpstr>Default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Lefeber</dc:creator>
  <cp:lastModifiedBy>Aaron Ellis</cp:lastModifiedBy>
  <cp:revision>3</cp:revision>
  <dcterms:modified xsi:type="dcterms:W3CDTF">2014-05-01T13:06:49Z</dcterms:modified>
</cp:coreProperties>
</file>